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7B940-D9AB-45A3-8099-B0BA6BAC097E}" type="datetimeFigureOut">
              <a:rPr lang="en-US" smtClean="0"/>
              <a:t>4/7/2023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C894F-921E-4624-B18E-4E4F69251A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31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894F-921E-4624-B18E-4E4F69251A2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63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B6672BE-5927-4687-AEC4-A17DBD939EF3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3465C2-4EC8-4A2B-B86F-1AAAC6FBC70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643998" cy="2286016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P.G &amp; Research Department of Arabic</a:t>
            </a:r>
            <a:br>
              <a:rPr lang="en-US" dirty="0" smtClean="0"/>
            </a:br>
            <a:r>
              <a:rPr lang="en-US" dirty="0" smtClean="0"/>
              <a:t>Jamal Mohamed College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573194"/>
            <a:ext cx="7854696" cy="119927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Dr. H. MEHOOB ALI KHAN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ASSISTANT PROFESSOR OF ARABIC</a:t>
            </a:r>
          </a:p>
          <a:p>
            <a:pPr algn="l"/>
            <a:endParaRPr lang="en-IN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271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7239000" cy="2714644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9600" dirty="0" smtClean="0"/>
              <a:t>Thank you</a:t>
            </a:r>
            <a:endParaRPr lang="en-IN" sz="96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38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dirty="0" smtClean="0"/>
              <a:t>Book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 book review will be perfect after reading the book completely with interest (</a:t>
            </a:r>
            <a:r>
              <a:rPr lang="en-US" dirty="0" err="1" smtClean="0"/>
              <a:t>Favourable</a:t>
            </a:r>
            <a:r>
              <a:rPr lang="en-US" dirty="0" smtClean="0"/>
              <a:t> view or Criticism view)</a:t>
            </a:r>
          </a:p>
          <a:p>
            <a:r>
              <a:rPr lang="en-US" dirty="0" smtClean="0"/>
              <a:t>A book reviewer should be honest in his work</a:t>
            </a:r>
          </a:p>
          <a:p>
            <a:r>
              <a:rPr lang="en-US" dirty="0" smtClean="0"/>
              <a:t>A book reviewer should be confident in his writing</a:t>
            </a:r>
          </a:p>
          <a:p>
            <a:r>
              <a:rPr lang="en-US" dirty="0" smtClean="0"/>
              <a:t>A book review is a guide for potential readers</a:t>
            </a:r>
          </a:p>
          <a:p>
            <a:r>
              <a:rPr lang="en-US" dirty="0" smtClean="0"/>
              <a:t>A book review is a descriptive and critical/evaluative account of a book</a:t>
            </a:r>
            <a:endParaRPr lang="en-IN" dirty="0" smtClean="0"/>
          </a:p>
          <a:p>
            <a:r>
              <a:rPr lang="en-US" dirty="0" smtClean="0"/>
              <a:t>A book review provides the summary of the content, assesses the value of the book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5357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A good book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A good book review is about the book, not the author</a:t>
            </a:r>
          </a:p>
          <a:p>
            <a:pPr>
              <a:buNone/>
            </a:pPr>
            <a:r>
              <a:rPr lang="en-US" sz="2800" dirty="0" smtClean="0"/>
              <a:t> A good book review focuses on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writing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Treatment of the topic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characters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storyline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research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facts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387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/>
              <a:t> Don’ts in book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Don’t make </a:t>
            </a:r>
            <a:r>
              <a:rPr lang="en-US" sz="3200" dirty="0" err="1" smtClean="0"/>
              <a:t>judegement</a:t>
            </a:r>
            <a:r>
              <a:rPr lang="en-US" sz="3200" dirty="0" smtClean="0"/>
              <a:t> calls on the author’s </a:t>
            </a:r>
          </a:p>
          <a:p>
            <a:r>
              <a:rPr lang="en-US" sz="3200" dirty="0" smtClean="0"/>
              <a:t>Faith</a:t>
            </a:r>
          </a:p>
          <a:p>
            <a:r>
              <a:rPr lang="en-US" sz="3200" dirty="0" smtClean="0"/>
              <a:t>Intelligence</a:t>
            </a:r>
          </a:p>
          <a:p>
            <a:r>
              <a:rPr lang="en-US" sz="3200" dirty="0" smtClean="0"/>
              <a:t>Relationships </a:t>
            </a:r>
          </a:p>
          <a:p>
            <a:r>
              <a:rPr lang="en-US" sz="3200" dirty="0" smtClean="0"/>
              <a:t>Parenting skills</a:t>
            </a:r>
          </a:p>
          <a:p>
            <a:r>
              <a:rPr lang="en-US" sz="3200" dirty="0" smtClean="0"/>
              <a:t>Parentage</a:t>
            </a:r>
            <a:endParaRPr lang="en-IN" sz="32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7735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3732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4 stages in writing a book review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3786214"/>
          </a:xfrm>
          <a:solidFill>
            <a:srgbClr val="92D050"/>
          </a:solidFill>
        </p:spPr>
        <p:txBody>
          <a:bodyPr/>
          <a:lstStyle/>
          <a:p>
            <a:r>
              <a:rPr lang="en-US" sz="3600" dirty="0" smtClean="0"/>
              <a:t>Introducing the book</a:t>
            </a:r>
          </a:p>
          <a:p>
            <a:r>
              <a:rPr lang="en-US" sz="3600" dirty="0" smtClean="0"/>
              <a:t>Outlining its contents</a:t>
            </a:r>
          </a:p>
          <a:p>
            <a:r>
              <a:rPr lang="en-US" sz="3600" dirty="0" smtClean="0"/>
              <a:t>Highlighting the parts of the book by selecting chapters or themes</a:t>
            </a:r>
          </a:p>
          <a:p>
            <a:r>
              <a:rPr lang="en-US" sz="3600" dirty="0" smtClean="0"/>
              <a:t>Giving the detailed evaluation</a:t>
            </a:r>
            <a:endParaRPr lang="en-IN" sz="3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774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Introduction of the Book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Title of the book</a:t>
            </a:r>
          </a:p>
          <a:p>
            <a:r>
              <a:rPr lang="en-US" sz="3600" dirty="0" smtClean="0"/>
              <a:t>Name of the author</a:t>
            </a:r>
          </a:p>
          <a:p>
            <a:r>
              <a:rPr lang="en-US" sz="3600" dirty="0" smtClean="0"/>
              <a:t>Name of the publisher</a:t>
            </a:r>
          </a:p>
          <a:p>
            <a:r>
              <a:rPr lang="en-US" sz="3600" dirty="0" smtClean="0"/>
              <a:t>Volume of the book</a:t>
            </a:r>
          </a:p>
          <a:p>
            <a:r>
              <a:rPr lang="en-US" sz="3600" dirty="0" smtClean="0"/>
              <a:t>Edition of the book</a:t>
            </a:r>
          </a:p>
          <a:p>
            <a:r>
              <a:rPr lang="en-US" sz="3600" dirty="0" smtClean="0"/>
              <a:t>Total pages of the book</a:t>
            </a:r>
          </a:p>
          <a:p>
            <a:endParaRPr lang="en-IN" sz="3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679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Outlining its 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z="3600" dirty="0" smtClean="0"/>
              <a:t>Introduction/Preface</a:t>
            </a:r>
          </a:p>
          <a:p>
            <a:r>
              <a:rPr lang="en-US" sz="3600" dirty="0" smtClean="0"/>
              <a:t>Number of chapters</a:t>
            </a:r>
          </a:p>
          <a:p>
            <a:r>
              <a:rPr lang="en-US" sz="3600" dirty="0" smtClean="0"/>
              <a:t>Number of sub chapter under each chapter</a:t>
            </a:r>
          </a:p>
          <a:p>
            <a:endParaRPr lang="en-US" dirty="0" smtClean="0"/>
          </a:p>
          <a:p>
            <a:pPr lvl="1">
              <a:buNone/>
            </a:pP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234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0882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Highlighting the parts of the book by selecting  </a:t>
            </a:r>
            <a:r>
              <a:rPr lang="en-US" dirty="0" err="1" smtClean="0"/>
              <a:t>chapters,themes</a:t>
            </a:r>
            <a:r>
              <a:rPr lang="en-US" dirty="0" smtClean="0"/>
              <a:t> or characters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3182"/>
            <a:ext cx="7239000" cy="3812554"/>
          </a:xfrm>
          <a:solidFill>
            <a:schemeClr val="accent5"/>
          </a:solidFill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Summary of the content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What was the story about?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Who are the main characters?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Roles of the main characters in the story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Problems/Adventures faced by main characters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Your </a:t>
            </a:r>
            <a:r>
              <a:rPr lang="en-US" dirty="0" err="1" smtClean="0"/>
              <a:t>favourite</a:t>
            </a:r>
            <a:r>
              <a:rPr lang="en-US" dirty="0" smtClean="0"/>
              <a:t> </a:t>
            </a:r>
            <a:r>
              <a:rPr lang="en-US" dirty="0" err="1" smtClean="0"/>
              <a:t>character,why</a:t>
            </a:r>
            <a:r>
              <a:rPr lang="en-US" dirty="0" smtClean="0"/>
              <a:t>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Writer’s style- simple/technical/logical/persuasive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Wingdings" pitchFamily="2" charset="2"/>
              <a:buChar char="Ø"/>
            </a:pP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805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7929618" cy="128545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Giving the detailed evaluation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951"/>
            <a:ext cx="7239000" cy="460013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Goal of the author was achieved by citing few examples</a:t>
            </a:r>
          </a:p>
          <a:p>
            <a:r>
              <a:rPr lang="en-US" sz="3000" dirty="0" smtClean="0"/>
              <a:t>Writer’s suggestion to the readers</a:t>
            </a:r>
          </a:p>
          <a:p>
            <a:r>
              <a:rPr lang="en-US" sz="3000" dirty="0" smtClean="0"/>
              <a:t>Comparison of the book to another on some subject</a:t>
            </a:r>
          </a:p>
          <a:p>
            <a:r>
              <a:rPr lang="en-US" sz="3000" dirty="0" smtClean="0"/>
              <a:t>Reviewer boating into some of the characters</a:t>
            </a:r>
          </a:p>
          <a:p>
            <a:r>
              <a:rPr lang="en-US" sz="3000" dirty="0" smtClean="0"/>
              <a:t>Reviewer’s suggestion for change with ends</a:t>
            </a:r>
          </a:p>
          <a:p>
            <a:r>
              <a:rPr lang="en-US" sz="3000" dirty="0" smtClean="0"/>
              <a:t>Reviewer’s recommendation of the book</a:t>
            </a:r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8257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476</TotalTime>
  <Words>317</Words>
  <Application>Microsoft Office PowerPoint</Application>
  <PresentationFormat>On-screen Show (4:3)</PresentationFormat>
  <Paragraphs>62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Trebuchet MS</vt:lpstr>
      <vt:lpstr>Wingdings</vt:lpstr>
      <vt:lpstr>Wingdings 2</vt:lpstr>
      <vt:lpstr>Opulent</vt:lpstr>
      <vt:lpstr>P.G &amp; Research Department of Arabic Jamal Mohamed College</vt:lpstr>
      <vt:lpstr>Book Review</vt:lpstr>
      <vt:lpstr>A good book review</vt:lpstr>
      <vt:lpstr> Don’ts in book review</vt:lpstr>
      <vt:lpstr> 4 stages in writing a book review</vt:lpstr>
      <vt:lpstr>Introduction of the Book</vt:lpstr>
      <vt:lpstr>Outlining its contents</vt:lpstr>
      <vt:lpstr>Highlighting the parts of the book by selecting  chapters,themes or characters</vt:lpstr>
      <vt:lpstr>Giving the detailed evaluation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P.G &amp; Research Department of Arabic Jamal Mohamed College</dc:title>
  <dc:creator>new</dc:creator>
  <cp:lastModifiedBy>LENOVO</cp:lastModifiedBy>
  <cp:revision>29</cp:revision>
  <dcterms:created xsi:type="dcterms:W3CDTF">2021-01-22T15:54:57Z</dcterms:created>
  <dcterms:modified xsi:type="dcterms:W3CDTF">2023-04-07T14:14:38Z</dcterms:modified>
</cp:coreProperties>
</file>